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4" r:id="rId22"/>
    <p:sldId id="275" r:id="rId23"/>
    <p:sldId id="277" r:id="rId24"/>
    <p:sldId id="276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0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3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60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8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99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52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78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1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60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02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33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60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81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99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52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78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1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815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02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3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9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5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7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1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0B9A5-DF70-426D-A547-750D6A8A734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3D889-55EC-4708-AA7F-AB917B9E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4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4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94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PHOTO STORY. . . for best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67000"/>
            <a:ext cx="6934200" cy="3581400"/>
          </a:xfrm>
        </p:spPr>
        <p:txBody>
          <a:bodyPr>
            <a:normAutofit/>
          </a:bodyPr>
          <a:lstStyle/>
          <a:p>
            <a:r>
              <a:rPr lang="en-US" sz="4100" dirty="0" smtClean="0"/>
              <a:t>Before beginning a Photo Story  project, users should compose a story board of text and save image files to their student number drive.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42325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" y="152401"/>
            <a:ext cx="9103468" cy="658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 get Background Color images for your video…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507177" cy="5410200"/>
          </a:xfrm>
          <a:prstGeom prst="rect">
            <a:avLst/>
          </a:prstGeom>
        </p:spPr>
      </p:pic>
      <p:sp>
        <p:nvSpPr>
          <p:cNvPr id="4" name="Curved Right Arrow 3"/>
          <p:cNvSpPr/>
          <p:nvPr/>
        </p:nvSpPr>
        <p:spPr>
          <a:xfrm>
            <a:off x="457200" y="838200"/>
            <a:ext cx="1143000" cy="2438400"/>
          </a:xfrm>
          <a:prstGeom prst="curved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750"/>
            <a:ext cx="8991599" cy="673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0"/>
            <a:ext cx="9144000" cy="672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46"/>
            <a:ext cx="9144000" cy="687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5"/>
            <a:ext cx="9143999" cy="6836049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5410200" y="3581400"/>
            <a:ext cx="3352800" cy="838200"/>
          </a:xfrm>
          <a:prstGeom prst="fram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2657"/>
            <a:ext cx="9400861" cy="670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604445">
            <a:off x="5126848" y="2756467"/>
            <a:ext cx="97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RECORD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719702">
            <a:off x="5938561" y="2699619"/>
            <a:ext cx="67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953897">
            <a:off x="6365786" y="2353542"/>
            <a:ext cx="213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Erase and Start Over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" y="152400"/>
            <a:ext cx="9088285" cy="6553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799" y="3505200"/>
            <a:ext cx="3962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Click here to set motion and transition for your slides.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 rot="2978418">
            <a:off x="3659764" y="4047827"/>
            <a:ext cx="474988" cy="974653"/>
          </a:xfrm>
          <a:prstGeom prst="curved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28575"/>
            <a:ext cx="8486775" cy="6800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0" y="5562600"/>
            <a:ext cx="3070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Set time… number of seconds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slide will appear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" y="152401"/>
            <a:ext cx="8844776" cy="6424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0999" y="4942114"/>
            <a:ext cx="3575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CHOSE TRANSITION STYLE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2768" y="5791200"/>
            <a:ext cx="315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Recommended for best results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4800600" y="5975866"/>
            <a:ext cx="952168" cy="43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1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553200" cy="11430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click the Photo Story icon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96037"/>
            <a:ext cx="6381750" cy="4586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04800"/>
            <a:ext cx="1171575" cy="9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981200"/>
            <a:ext cx="205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STEP 1: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Begin 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(or continue) 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your movie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690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HIT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"/>
            <a:ext cx="6858000" cy="52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1179"/>
            <a:ext cx="8839199" cy="639564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219200" y="3428999"/>
            <a:ext cx="1447800" cy="16002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0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2057400" cy="6278562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</a:t>
            </a:r>
            <a:b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MUSIC </a:t>
            </a:r>
            <a:b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make your own music track.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b="1" dirty="0">
                <a:solidFill>
                  <a:srgbClr val="FF0000"/>
                </a:solidFill>
              </a:rPr>
              <a:t/>
            </a:r>
            <a:br>
              <a:rPr lang="en-US" sz="2600" b="1" dirty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rgbClr val="FF0000"/>
                </a:solidFill>
              </a:rPr>
              <a:t>Select GENRE (Pop, Rock, Latin, World, Jazz, Classical,…)</a:t>
            </a:r>
            <a:br>
              <a:rPr lang="en-US" sz="2600" b="1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rgbClr val="FF0000"/>
                </a:solidFill>
              </a:rPr>
              <a:t> Then select</a:t>
            </a:r>
            <a:br>
              <a:rPr lang="en-US" sz="2600" b="1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rgbClr val="FF0000"/>
                </a:solidFill>
              </a:rPr>
              <a:t>STYLE,</a:t>
            </a:r>
            <a:br>
              <a:rPr lang="en-US" sz="2600" b="1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rgbClr val="FF0000"/>
                </a:solidFill>
              </a:rPr>
              <a:t>BAND, and</a:t>
            </a:r>
            <a:br>
              <a:rPr lang="en-US" sz="2600" b="1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rgbClr val="FF0000"/>
                </a:solidFill>
              </a:rPr>
              <a:t>MOOD</a:t>
            </a:r>
            <a:endParaRPr lang="en-US" sz="2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5261"/>
            <a:ext cx="67151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-4267"/>
            <a:ext cx="8376790" cy="68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2514600" cy="6400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To save and convert your video, click BROWSE.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Carefully follow teacher directions for location and file name.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20" y="0"/>
            <a:ext cx="6656294" cy="68580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953000" y="2590800"/>
            <a:ext cx="1295400" cy="533400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4572000"/>
            <a:ext cx="381000" cy="152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5486400" y="5943600"/>
            <a:ext cx="1295400" cy="381000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0"/>
            <a:ext cx="8458198" cy="1143000"/>
          </a:xfrm>
        </p:spPr>
        <p:txBody>
          <a:bodyPr>
            <a:norm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</a:rPr>
              <a:t>To finalize your video, click NEXT </a:t>
            </a:r>
            <a:r>
              <a:rPr lang="en-US" sz="3300" b="1" dirty="0" smtClean="0">
                <a:solidFill>
                  <a:srgbClr val="FF0000"/>
                </a:solidFill>
              </a:rPr>
              <a:t>and </a:t>
            </a:r>
            <a:r>
              <a:rPr lang="en-US" sz="3300" b="1" dirty="0" smtClean="0">
                <a:solidFill>
                  <a:srgbClr val="FF0000"/>
                </a:solidFill>
              </a:rPr>
              <a:t>wait.</a:t>
            </a:r>
            <a:endParaRPr lang="en-US" sz="33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391400" cy="5629275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6019800" y="5715000"/>
            <a:ext cx="1295400" cy="609600"/>
          </a:xfrm>
          <a:prstGeom prst="fram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-152400"/>
            <a:ext cx="8229600" cy="1143000"/>
          </a:xfrm>
        </p:spPr>
        <p:txBody>
          <a:bodyPr/>
          <a:lstStyle/>
          <a:p>
            <a:r>
              <a:rPr lang="en-US" dirty="0" smtClean="0"/>
              <a:t> ENJOY SHARING YOUR MOVIE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736810"/>
            <a:ext cx="9144000" cy="61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9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323"/>
            <a:ext cx="9144000" cy="5209354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3505200" y="2819400"/>
            <a:ext cx="838200" cy="4572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505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box will pop up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05200" y="3505200"/>
            <a:ext cx="8382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515"/>
            <a:ext cx="8077200" cy="657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220200" cy="64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This message will pop up.</a:t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3000" dirty="0" smtClean="0">
                <a:solidFill>
                  <a:srgbClr val="FF0000"/>
                </a:solidFill>
              </a:rPr>
              <a:t>You can select NO and move on…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6553200" cy="4733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5943600"/>
            <a:ext cx="31538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Or if you click yes…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1143000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457200"/>
            <a:ext cx="9124950" cy="60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772400" cy="6838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470333">
            <a:off x="5654364" y="2387355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TYPE YOUR TEXT HERE</a:t>
            </a:r>
            <a:endParaRPr lang="en-US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007336" y="2040381"/>
            <a:ext cx="638423" cy="881367"/>
          </a:xfrm>
          <a:custGeom>
            <a:avLst/>
            <a:gdLst>
              <a:gd name="connsiteX0" fmla="*/ 185150 w 638423"/>
              <a:gd name="connsiteY0" fmla="*/ 158533 h 881367"/>
              <a:gd name="connsiteX1" fmla="*/ 228693 w 638423"/>
              <a:gd name="connsiteY1" fmla="*/ 17019 h 881367"/>
              <a:gd name="connsiteX2" fmla="*/ 511721 w 638423"/>
              <a:gd name="connsiteY2" fmla="*/ 6133 h 881367"/>
              <a:gd name="connsiteX3" fmla="*/ 598807 w 638423"/>
              <a:gd name="connsiteY3" fmla="*/ 49676 h 881367"/>
              <a:gd name="connsiteX4" fmla="*/ 631464 w 638423"/>
              <a:gd name="connsiteY4" fmla="*/ 234733 h 881367"/>
              <a:gd name="connsiteX5" fmla="*/ 468178 w 638423"/>
              <a:gd name="connsiteY5" fmla="*/ 343590 h 881367"/>
              <a:gd name="connsiteX6" fmla="*/ 196035 w 638423"/>
              <a:gd name="connsiteY6" fmla="*/ 267390 h 881367"/>
              <a:gd name="connsiteX7" fmla="*/ 119835 w 638423"/>
              <a:gd name="connsiteY7" fmla="*/ 463333 h 881367"/>
              <a:gd name="connsiteX8" fmla="*/ 119835 w 638423"/>
              <a:gd name="connsiteY8" fmla="*/ 876990 h 881367"/>
              <a:gd name="connsiteX9" fmla="*/ 217807 w 638423"/>
              <a:gd name="connsiteY9" fmla="*/ 691933 h 881367"/>
              <a:gd name="connsiteX10" fmla="*/ 141607 w 638423"/>
              <a:gd name="connsiteY10" fmla="*/ 876990 h 881367"/>
              <a:gd name="connsiteX11" fmla="*/ 93 w 638423"/>
              <a:gd name="connsiteY11" fmla="*/ 713705 h 881367"/>
              <a:gd name="connsiteX12" fmla="*/ 119835 w 638423"/>
              <a:gd name="connsiteY12" fmla="*/ 866105 h 881367"/>
              <a:gd name="connsiteX13" fmla="*/ 119835 w 638423"/>
              <a:gd name="connsiteY13" fmla="*/ 800790 h 88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8423" h="881367">
                <a:moveTo>
                  <a:pt x="185150" y="158533"/>
                </a:moveTo>
                <a:cubicBezTo>
                  <a:pt x="179707" y="100476"/>
                  <a:pt x="174264" y="42419"/>
                  <a:pt x="228693" y="17019"/>
                </a:cubicBezTo>
                <a:cubicBezTo>
                  <a:pt x="283122" y="-8381"/>
                  <a:pt x="450035" y="690"/>
                  <a:pt x="511721" y="6133"/>
                </a:cubicBezTo>
                <a:cubicBezTo>
                  <a:pt x="573407" y="11576"/>
                  <a:pt x="578850" y="11576"/>
                  <a:pt x="598807" y="49676"/>
                </a:cubicBezTo>
                <a:cubicBezTo>
                  <a:pt x="618764" y="87776"/>
                  <a:pt x="653235" y="185747"/>
                  <a:pt x="631464" y="234733"/>
                </a:cubicBezTo>
                <a:cubicBezTo>
                  <a:pt x="609693" y="283719"/>
                  <a:pt x="540749" y="338147"/>
                  <a:pt x="468178" y="343590"/>
                </a:cubicBezTo>
                <a:cubicBezTo>
                  <a:pt x="395607" y="349033"/>
                  <a:pt x="254092" y="247433"/>
                  <a:pt x="196035" y="267390"/>
                </a:cubicBezTo>
                <a:cubicBezTo>
                  <a:pt x="137978" y="287347"/>
                  <a:pt x="132535" y="361733"/>
                  <a:pt x="119835" y="463333"/>
                </a:cubicBezTo>
                <a:cubicBezTo>
                  <a:pt x="107135" y="564933"/>
                  <a:pt x="103506" y="838890"/>
                  <a:pt x="119835" y="876990"/>
                </a:cubicBezTo>
                <a:cubicBezTo>
                  <a:pt x="136164" y="915090"/>
                  <a:pt x="214178" y="691933"/>
                  <a:pt x="217807" y="691933"/>
                </a:cubicBezTo>
                <a:cubicBezTo>
                  <a:pt x="221436" y="691933"/>
                  <a:pt x="177893" y="873361"/>
                  <a:pt x="141607" y="876990"/>
                </a:cubicBezTo>
                <a:cubicBezTo>
                  <a:pt x="105321" y="880619"/>
                  <a:pt x="3721" y="715519"/>
                  <a:pt x="93" y="713705"/>
                </a:cubicBezTo>
                <a:cubicBezTo>
                  <a:pt x="-3535" y="711891"/>
                  <a:pt x="99878" y="851591"/>
                  <a:pt x="119835" y="866105"/>
                </a:cubicBezTo>
                <a:cubicBezTo>
                  <a:pt x="139792" y="880619"/>
                  <a:pt x="129813" y="840704"/>
                  <a:pt x="119835" y="80079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248400" y="2481064"/>
            <a:ext cx="457200" cy="440684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6330"/>
            <a:ext cx="8029575" cy="6353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219770">
            <a:off x="2362452" y="1689726"/>
            <a:ext cx="5740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Was black the best color for this slide?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What about the font style and size?</a:t>
            </a:r>
            <a:endParaRPr lang="en-US" sz="24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2114" y="4114800"/>
            <a:ext cx="3317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p.s.s</a:t>
            </a:r>
            <a:r>
              <a:rPr lang="en-US" sz="2000" b="1" dirty="0" smtClean="0">
                <a:solidFill>
                  <a:srgbClr val="FF0000"/>
                </a:solidFill>
              </a:rPr>
              <a:t>. You can hit BACK at any time to add more pictures. Then hit NEXT to continue.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15000" y="5130463"/>
            <a:ext cx="1066800" cy="11179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6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178</Words>
  <Application>Microsoft Office PowerPoint</Application>
  <PresentationFormat>On-screen Show (4:3)</PresentationFormat>
  <Paragraphs>28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iRespondQuestionMaster</vt:lpstr>
      <vt:lpstr>iRespondGraphMaster</vt:lpstr>
      <vt:lpstr>PHOTO STORY. . . for best results</vt:lpstr>
      <vt:lpstr>Double click the Photo Story icon</vt:lpstr>
      <vt:lpstr>PowerPoint Presentation</vt:lpstr>
      <vt:lpstr>PowerPoint Presentation</vt:lpstr>
      <vt:lpstr>PowerPoint Presentation</vt:lpstr>
      <vt:lpstr>This message will pop up. You can select NO and move on…</vt:lpstr>
      <vt:lpstr>PowerPoint Presentation</vt:lpstr>
      <vt:lpstr>PowerPoint Presentation</vt:lpstr>
      <vt:lpstr>PowerPoint Presentation</vt:lpstr>
      <vt:lpstr>PowerPoint Presentation</vt:lpstr>
      <vt:lpstr>To get Background Color images for your video…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HIT NEXT</vt:lpstr>
      <vt:lpstr>PowerPoint Presentation</vt:lpstr>
      <vt:lpstr>Click  CREATE MUSIC  to make your own music track.  Select GENRE (Pop, Rock, Latin, World, Jazz, Classical,…)  Then select STYLE, BAND, and MOOD</vt:lpstr>
      <vt:lpstr>PowerPoint Presentation</vt:lpstr>
      <vt:lpstr>To save and convert your video, click BROWSE.  Carefully follow teacher directions for location and file name.</vt:lpstr>
      <vt:lpstr>To finalize your video, click NEXT and wait.</vt:lpstr>
      <vt:lpstr> ENJOY SHARING YOUR MOVIE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Penny Chaney</dc:creator>
  <cp:lastModifiedBy>Penny Chaney</cp:lastModifiedBy>
  <cp:revision>37</cp:revision>
  <dcterms:created xsi:type="dcterms:W3CDTF">2012-09-21T21:22:08Z</dcterms:created>
  <dcterms:modified xsi:type="dcterms:W3CDTF">2012-09-24T03:23:13Z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KeepGraph">
    <vt:bool>false</vt:bool>
  </property>
  <property fmtid="{D5CDD505-2E9C-101B-9397-08002B2CF9AE}" pid="5" name="AutoReflect">
    <vt:bool>false</vt:bool>
  </property>
</Properties>
</file>